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9906000" cy="7019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366"/>
      </p:cViewPr>
      <p:guideLst>
        <p:guide orient="horz" pos="2211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40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73746"/>
            <a:ext cx="2135981" cy="59490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73746"/>
            <a:ext cx="6284119" cy="59490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3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54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50108"/>
            <a:ext cx="8543925" cy="2920093"/>
          </a:xfrm>
        </p:spPr>
        <p:txBody>
          <a:bodyPr anchor="b"/>
          <a:lstStyle>
            <a:lvl1pPr>
              <a:defRPr sz="614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697827"/>
            <a:ext cx="8543925" cy="1535608"/>
          </a:xfrm>
        </p:spPr>
        <p:txBody>
          <a:bodyPr/>
          <a:lstStyle>
            <a:lvl1pPr marL="0" indent="0">
              <a:buNone/>
              <a:defRPr sz="2457">
                <a:solidFill>
                  <a:schemeClr val="tx1"/>
                </a:solidFill>
              </a:defRPr>
            </a:lvl1pPr>
            <a:lvl2pPr marL="467990" indent="0">
              <a:buNone/>
              <a:defRPr sz="2047">
                <a:solidFill>
                  <a:schemeClr val="tx1">
                    <a:tint val="75000"/>
                  </a:schemeClr>
                </a:solidFill>
              </a:defRPr>
            </a:lvl2pPr>
            <a:lvl3pPr marL="935980" indent="0">
              <a:buNone/>
              <a:defRPr sz="1842">
                <a:solidFill>
                  <a:schemeClr val="tx1">
                    <a:tint val="75000"/>
                  </a:schemeClr>
                </a:solidFill>
              </a:defRPr>
            </a:lvl3pPr>
            <a:lvl4pPr marL="140397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4pPr>
            <a:lvl5pPr marL="187196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5pPr>
            <a:lvl6pPr marL="233995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6pPr>
            <a:lvl7pPr marL="2807940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7pPr>
            <a:lvl8pPr marL="327592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8pPr>
            <a:lvl9pPr marL="3743919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45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68730"/>
            <a:ext cx="4210050" cy="445407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68730"/>
            <a:ext cx="4210050" cy="445407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0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73748"/>
            <a:ext cx="8543925" cy="13568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720857"/>
            <a:ext cx="4190702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64223"/>
            <a:ext cx="4190702" cy="37715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720857"/>
            <a:ext cx="4211340" cy="843365"/>
          </a:xfrm>
        </p:spPr>
        <p:txBody>
          <a:bodyPr anchor="b"/>
          <a:lstStyle>
            <a:lvl1pPr marL="0" indent="0">
              <a:buNone/>
              <a:defRPr sz="2457" b="1"/>
            </a:lvl1pPr>
            <a:lvl2pPr marL="467990" indent="0">
              <a:buNone/>
              <a:defRPr sz="2047" b="1"/>
            </a:lvl2pPr>
            <a:lvl3pPr marL="935980" indent="0">
              <a:buNone/>
              <a:defRPr sz="1842" b="1"/>
            </a:lvl3pPr>
            <a:lvl4pPr marL="1403970" indent="0">
              <a:buNone/>
              <a:defRPr sz="1638" b="1"/>
            </a:lvl4pPr>
            <a:lvl5pPr marL="1871960" indent="0">
              <a:buNone/>
              <a:defRPr sz="1638" b="1"/>
            </a:lvl5pPr>
            <a:lvl6pPr marL="2339950" indent="0">
              <a:buNone/>
              <a:defRPr sz="1638" b="1"/>
            </a:lvl6pPr>
            <a:lvl7pPr marL="2807940" indent="0">
              <a:buNone/>
              <a:defRPr sz="1638" b="1"/>
            </a:lvl7pPr>
            <a:lvl8pPr marL="3275929" indent="0">
              <a:buNone/>
              <a:defRPr sz="1638" b="1"/>
            </a:lvl8pPr>
            <a:lvl9pPr marL="3743919" indent="0">
              <a:buNone/>
              <a:defRPr sz="1638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64223"/>
            <a:ext cx="4211340" cy="377158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15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60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17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1010741"/>
            <a:ext cx="5014913" cy="4988697"/>
          </a:xfrm>
        </p:spPr>
        <p:txBody>
          <a:bodyPr/>
          <a:lstStyle>
            <a:lvl1pPr>
              <a:defRPr sz="3276"/>
            </a:lvl1pPr>
            <a:lvl2pPr>
              <a:defRPr sz="2866"/>
            </a:lvl2pPr>
            <a:lvl3pPr>
              <a:defRPr sz="2457"/>
            </a:lvl3pPr>
            <a:lvl4pPr>
              <a:defRPr sz="2047"/>
            </a:lvl4pPr>
            <a:lvl5pPr>
              <a:defRPr sz="2047"/>
            </a:lvl5pPr>
            <a:lvl6pPr>
              <a:defRPr sz="2047"/>
            </a:lvl6pPr>
            <a:lvl7pPr>
              <a:defRPr sz="2047"/>
            </a:lvl7pPr>
            <a:lvl8pPr>
              <a:defRPr sz="2047"/>
            </a:lvl8pPr>
            <a:lvl9pPr>
              <a:defRPr sz="204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2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67995"/>
            <a:ext cx="3194943" cy="1637983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1010741"/>
            <a:ext cx="5014913" cy="4988697"/>
          </a:xfrm>
        </p:spPr>
        <p:txBody>
          <a:bodyPr anchor="t"/>
          <a:lstStyle>
            <a:lvl1pPr marL="0" indent="0">
              <a:buNone/>
              <a:defRPr sz="3276"/>
            </a:lvl1pPr>
            <a:lvl2pPr marL="467990" indent="0">
              <a:buNone/>
              <a:defRPr sz="2866"/>
            </a:lvl2pPr>
            <a:lvl3pPr marL="935980" indent="0">
              <a:buNone/>
              <a:defRPr sz="2457"/>
            </a:lvl3pPr>
            <a:lvl4pPr marL="1403970" indent="0">
              <a:buNone/>
              <a:defRPr sz="2047"/>
            </a:lvl4pPr>
            <a:lvl5pPr marL="1871960" indent="0">
              <a:buNone/>
              <a:defRPr sz="2047"/>
            </a:lvl5pPr>
            <a:lvl6pPr marL="2339950" indent="0">
              <a:buNone/>
              <a:defRPr sz="2047"/>
            </a:lvl6pPr>
            <a:lvl7pPr marL="2807940" indent="0">
              <a:buNone/>
              <a:defRPr sz="2047"/>
            </a:lvl7pPr>
            <a:lvl8pPr marL="3275929" indent="0">
              <a:buNone/>
              <a:defRPr sz="2047"/>
            </a:lvl8pPr>
            <a:lvl9pPr marL="3743919" indent="0">
              <a:buNone/>
              <a:defRPr sz="204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105977"/>
            <a:ext cx="3194943" cy="3901584"/>
          </a:xfrm>
        </p:spPr>
        <p:txBody>
          <a:bodyPr/>
          <a:lstStyle>
            <a:lvl1pPr marL="0" indent="0">
              <a:buNone/>
              <a:defRPr sz="1638"/>
            </a:lvl1pPr>
            <a:lvl2pPr marL="467990" indent="0">
              <a:buNone/>
              <a:defRPr sz="1433"/>
            </a:lvl2pPr>
            <a:lvl3pPr marL="935980" indent="0">
              <a:buNone/>
              <a:defRPr sz="1228"/>
            </a:lvl3pPr>
            <a:lvl4pPr marL="1403970" indent="0">
              <a:buNone/>
              <a:defRPr sz="1024"/>
            </a:lvl4pPr>
            <a:lvl5pPr marL="1871960" indent="0">
              <a:buNone/>
              <a:defRPr sz="1024"/>
            </a:lvl5pPr>
            <a:lvl6pPr marL="2339950" indent="0">
              <a:buNone/>
              <a:defRPr sz="1024"/>
            </a:lvl6pPr>
            <a:lvl7pPr marL="2807940" indent="0">
              <a:buNone/>
              <a:defRPr sz="1024"/>
            </a:lvl7pPr>
            <a:lvl8pPr marL="3275929" indent="0">
              <a:buNone/>
              <a:defRPr sz="1024"/>
            </a:lvl8pPr>
            <a:lvl9pPr marL="3743919" indent="0">
              <a:buNone/>
              <a:defRPr sz="1024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4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73748"/>
            <a:ext cx="8543925" cy="1356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68730"/>
            <a:ext cx="8543925" cy="4454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FD605-8523-498F-9D8E-8446E1AEBDAC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506432"/>
            <a:ext cx="3343275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506432"/>
            <a:ext cx="222885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9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35980" rtl="0" eaLnBrk="1" latinLnBrk="1" hangingPunct="1">
        <a:lnSpc>
          <a:spcPct val="90000"/>
        </a:lnSpc>
        <a:spcBef>
          <a:spcPct val="0"/>
        </a:spcBef>
        <a:buNone/>
        <a:defRPr sz="45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995" indent="-233995" algn="l" defTabSz="935980" rtl="0" eaLnBrk="1" latinLnBrk="1" hangingPunct="1">
        <a:lnSpc>
          <a:spcPct val="90000"/>
        </a:lnSpc>
        <a:spcBef>
          <a:spcPts val="1024"/>
        </a:spcBef>
        <a:buFont typeface="Arial" panose="020B0604020202020204" pitchFamily="34" charset="0"/>
        <a:buChar char="•"/>
        <a:defRPr sz="2866" kern="1200">
          <a:solidFill>
            <a:schemeClr val="tx1"/>
          </a:solidFill>
          <a:latin typeface="+mn-lt"/>
          <a:ea typeface="+mn-ea"/>
          <a:cs typeface="+mn-cs"/>
        </a:defRPr>
      </a:lvl1pPr>
      <a:lvl2pPr marL="70198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16997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2047" kern="1200">
          <a:solidFill>
            <a:schemeClr val="tx1"/>
          </a:solidFill>
          <a:latin typeface="+mn-lt"/>
          <a:ea typeface="+mn-ea"/>
          <a:cs typeface="+mn-cs"/>
        </a:defRPr>
      </a:lvl3pPr>
      <a:lvl4pPr marL="163796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210595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573945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304193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50992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977914" indent="-233995" algn="l" defTabSz="935980" rtl="0" eaLnBrk="1" latinLnBrk="1" hangingPunct="1">
        <a:lnSpc>
          <a:spcPct val="90000"/>
        </a:lnSpc>
        <a:spcBef>
          <a:spcPts val="512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1pPr>
      <a:lvl2pPr marL="46799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93598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3pPr>
      <a:lvl4pPr marL="140397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4pPr>
      <a:lvl5pPr marL="187196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5pPr>
      <a:lvl6pPr marL="233995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6pPr>
      <a:lvl7pPr marL="2807940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7pPr>
      <a:lvl8pPr marL="327592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8pPr>
      <a:lvl9pPr marL="3743919" algn="l" defTabSz="935980" rtl="0" eaLnBrk="1" latinLnBrk="1" hangingPunct="1">
        <a:defRPr sz="18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46.xml"/><Relationship Id="rId18" Type="http://schemas.openxmlformats.org/officeDocument/2006/relationships/slide" Target="slide63.xml"/><Relationship Id="rId3" Type="http://schemas.openxmlformats.org/officeDocument/2006/relationships/hyperlink" Target="&#44592;&#49324;&#54596;&#44592;_4&#44284;&#47785;_1&#51109;.pptx" TargetMode="External"/><Relationship Id="rId21" Type="http://schemas.openxmlformats.org/officeDocument/2006/relationships/slide" Target="slide73.xml"/><Relationship Id="rId7" Type="http://schemas.openxmlformats.org/officeDocument/2006/relationships/slide" Target="slide13.xml"/><Relationship Id="rId12" Type="http://schemas.openxmlformats.org/officeDocument/2006/relationships/slide" Target="slide41.xml"/><Relationship Id="rId17" Type="http://schemas.openxmlformats.org/officeDocument/2006/relationships/slide" Target="slide60.xml"/><Relationship Id="rId2" Type="http://schemas.openxmlformats.org/officeDocument/2006/relationships/image" Target="../media/image1.jpg"/><Relationship Id="rId16" Type="http://schemas.openxmlformats.org/officeDocument/2006/relationships/slide" Target="slide56.xml"/><Relationship Id="rId20" Type="http://schemas.openxmlformats.org/officeDocument/2006/relationships/slide" Target="slide6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32.xml"/><Relationship Id="rId5" Type="http://schemas.openxmlformats.org/officeDocument/2006/relationships/slide" Target="slide7.xml"/><Relationship Id="rId15" Type="http://schemas.openxmlformats.org/officeDocument/2006/relationships/slide" Target="slide52.xml"/><Relationship Id="rId10" Type="http://schemas.openxmlformats.org/officeDocument/2006/relationships/slide" Target="slide25.xml"/><Relationship Id="rId19" Type="http://schemas.openxmlformats.org/officeDocument/2006/relationships/slide" Target="slide65.xml"/><Relationship Id="rId4" Type="http://schemas.openxmlformats.org/officeDocument/2006/relationships/slide" Target="slide2.xml"/><Relationship Id="rId9" Type="http://schemas.openxmlformats.org/officeDocument/2006/relationships/slide" Target="slide19.xml"/><Relationship Id="rId14" Type="http://schemas.openxmlformats.org/officeDocument/2006/relationships/slide" Target="slide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293158" y="6607711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14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53153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1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74319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14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295486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4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16653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14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37819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14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58986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14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380152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14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013185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4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224846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4">
            <a:hlinkClick r:id="rId13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436507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4">
            <a:hlinkClick r:id="rId14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648168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4">
            <a:hlinkClick r:id="rId15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4859829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hlinkClick r:id="rId16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071490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>
            <a:hlinkClick r:id="rId17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28315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>
            <a:hlinkClick r:id="rId18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494812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hlinkClick r:id="rId19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706473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hlinkClick r:id="rId20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5918134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hlinkClick r:id="rId21" action="ppaction://hlinksldjump"/>
          </p:cNvPr>
          <p:cNvSpPr txBox="1">
            <a:spLocks noChangeArrowheads="1"/>
          </p:cNvSpPr>
          <p:nvPr/>
        </p:nvSpPr>
        <p:spPr bwMode="auto">
          <a:xfrm>
            <a:off x="5787032" y="6138201"/>
            <a:ext cx="3344202" cy="1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kumimoji="0" lang="ko-KR" altLang="en-US" sz="80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51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02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62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00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00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04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897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828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6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52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7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84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81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995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67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767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17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610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438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959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027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75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365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42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181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35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729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722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013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991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27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581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2715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2850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307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434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622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455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104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534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6032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575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9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95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872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9465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633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849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491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417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710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524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8087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25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35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821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018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206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026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87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952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390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344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211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06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19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40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820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727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7DE1F2D-413E-4999-9391-4862C869A1D6}"/>
              </a:ext>
            </a:extLst>
          </p:cNvPr>
          <p:cNvSpPr/>
          <p:nvPr/>
        </p:nvSpPr>
        <p:spPr>
          <a:xfrm>
            <a:off x="484095" y="2205319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14D925-DA1D-40B8-8472-E3D402CFF2DC}"/>
              </a:ext>
            </a:extLst>
          </p:cNvPr>
          <p:cNvSpPr/>
          <p:nvPr/>
        </p:nvSpPr>
        <p:spPr>
          <a:xfrm>
            <a:off x="484095" y="540213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23757C-A528-40A2-ADB6-81839408F361}"/>
              </a:ext>
            </a:extLst>
          </p:cNvPr>
          <p:cNvSpPr/>
          <p:nvPr/>
        </p:nvSpPr>
        <p:spPr>
          <a:xfrm>
            <a:off x="5079404" y="2174338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091B7B-A841-49CE-A12C-7B3CC8D65C62}"/>
              </a:ext>
            </a:extLst>
          </p:cNvPr>
          <p:cNvSpPr/>
          <p:nvPr/>
        </p:nvSpPr>
        <p:spPr>
          <a:xfrm>
            <a:off x="5079404" y="3960608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26809E-8A7F-4C19-8B83-0350DF5E715C}"/>
              </a:ext>
            </a:extLst>
          </p:cNvPr>
          <p:cNvSpPr/>
          <p:nvPr/>
        </p:nvSpPr>
        <p:spPr>
          <a:xfrm>
            <a:off x="5079404" y="607986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4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840099-6CB1-4AA3-825C-BDC2C25E80D7}"/>
              </a:ext>
            </a:extLst>
          </p:cNvPr>
          <p:cNvSpPr/>
          <p:nvPr/>
        </p:nvSpPr>
        <p:spPr>
          <a:xfrm>
            <a:off x="473337" y="2850777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7159E5-5C23-4579-81F0-DD3F3566A680}"/>
              </a:ext>
            </a:extLst>
          </p:cNvPr>
          <p:cNvSpPr/>
          <p:nvPr/>
        </p:nvSpPr>
        <p:spPr>
          <a:xfrm>
            <a:off x="473337" y="566928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7BFF11-B176-4B5E-9FF1-ED43A38B4D5D}"/>
              </a:ext>
            </a:extLst>
          </p:cNvPr>
          <p:cNvSpPr/>
          <p:nvPr/>
        </p:nvSpPr>
        <p:spPr>
          <a:xfrm>
            <a:off x="5056095" y="2312896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2A2081-0DFF-4228-B466-CD6D71DCAC2E}"/>
              </a:ext>
            </a:extLst>
          </p:cNvPr>
          <p:cNvSpPr/>
          <p:nvPr/>
        </p:nvSpPr>
        <p:spPr>
          <a:xfrm>
            <a:off x="5056096" y="5056096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488621C-61B9-4161-B095-21958192C57D}"/>
              </a:ext>
            </a:extLst>
          </p:cNvPr>
          <p:cNvSpPr/>
          <p:nvPr/>
        </p:nvSpPr>
        <p:spPr>
          <a:xfrm>
            <a:off x="2474259" y="260335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809FDE2-F785-41F5-A1C2-2FE95F8226C3}"/>
              </a:ext>
            </a:extLst>
          </p:cNvPr>
          <p:cNvSpPr/>
          <p:nvPr/>
        </p:nvSpPr>
        <p:spPr>
          <a:xfrm>
            <a:off x="476789" y="4453667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D943E61-A8A7-4B77-B7CA-59F08A49512B}"/>
              </a:ext>
            </a:extLst>
          </p:cNvPr>
          <p:cNvSpPr/>
          <p:nvPr/>
        </p:nvSpPr>
        <p:spPr>
          <a:xfrm>
            <a:off x="476789" y="557246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0012E5-FD68-4D37-B712-92802DFF9F91}"/>
              </a:ext>
            </a:extLst>
          </p:cNvPr>
          <p:cNvSpPr/>
          <p:nvPr/>
        </p:nvSpPr>
        <p:spPr>
          <a:xfrm>
            <a:off x="5062997" y="260335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B9DC4F-4A5C-4970-BCF6-96AE350A7077}"/>
              </a:ext>
            </a:extLst>
          </p:cNvPr>
          <p:cNvSpPr/>
          <p:nvPr/>
        </p:nvSpPr>
        <p:spPr>
          <a:xfrm>
            <a:off x="5069900" y="468560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BFE8D9E-CC5C-49C5-813C-DD8F46D97DBE}"/>
              </a:ext>
            </a:extLst>
          </p:cNvPr>
          <p:cNvSpPr/>
          <p:nvPr/>
        </p:nvSpPr>
        <p:spPr>
          <a:xfrm>
            <a:off x="484094" y="146304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0BE0A6-97B4-411E-8271-445FBAFA8187}"/>
              </a:ext>
            </a:extLst>
          </p:cNvPr>
          <p:cNvSpPr/>
          <p:nvPr/>
        </p:nvSpPr>
        <p:spPr>
          <a:xfrm>
            <a:off x="473336" y="4250949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D7A11E8-5DA9-4E0B-975B-50E05F779F86}"/>
              </a:ext>
            </a:extLst>
          </p:cNvPr>
          <p:cNvSpPr/>
          <p:nvPr/>
        </p:nvSpPr>
        <p:spPr>
          <a:xfrm>
            <a:off x="484094" y="561420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7C05171-682A-48BB-88ED-197597AD4658}"/>
              </a:ext>
            </a:extLst>
          </p:cNvPr>
          <p:cNvSpPr/>
          <p:nvPr/>
        </p:nvSpPr>
        <p:spPr>
          <a:xfrm>
            <a:off x="5069911" y="1709170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A2EA90-C6B6-4A2C-9A51-0527FC6EE598}"/>
              </a:ext>
            </a:extLst>
          </p:cNvPr>
          <p:cNvSpPr/>
          <p:nvPr/>
        </p:nvSpPr>
        <p:spPr>
          <a:xfrm>
            <a:off x="5069911" y="4037093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2BE605-4878-445B-9CF4-769BC73518F3}"/>
              </a:ext>
            </a:extLst>
          </p:cNvPr>
          <p:cNvSpPr/>
          <p:nvPr/>
        </p:nvSpPr>
        <p:spPr>
          <a:xfrm>
            <a:off x="5062212" y="4929973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6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1A6D67A-9D84-4BB5-AA3D-CB945C7A8CF2}"/>
              </a:ext>
            </a:extLst>
          </p:cNvPr>
          <p:cNvSpPr/>
          <p:nvPr/>
        </p:nvSpPr>
        <p:spPr>
          <a:xfrm>
            <a:off x="468697" y="2380419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26A4EEB-FB8D-4CAE-A429-2CAB1864ACA5}"/>
              </a:ext>
            </a:extLst>
          </p:cNvPr>
          <p:cNvSpPr/>
          <p:nvPr/>
        </p:nvSpPr>
        <p:spPr>
          <a:xfrm>
            <a:off x="479456" y="512361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87E1BB-A84F-42FE-BD73-706C8C9E9095}"/>
              </a:ext>
            </a:extLst>
          </p:cNvPr>
          <p:cNvSpPr/>
          <p:nvPr/>
        </p:nvSpPr>
        <p:spPr>
          <a:xfrm>
            <a:off x="5062210" y="2208296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3AC1A57-EA85-4582-A96C-524E013C8B79}"/>
              </a:ext>
            </a:extLst>
          </p:cNvPr>
          <p:cNvSpPr/>
          <p:nvPr/>
        </p:nvSpPr>
        <p:spPr>
          <a:xfrm>
            <a:off x="5062210" y="4037094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6D119D-EC78-48FC-BA48-12E6CFC73A20}"/>
              </a:ext>
            </a:extLst>
          </p:cNvPr>
          <p:cNvSpPr/>
          <p:nvPr/>
        </p:nvSpPr>
        <p:spPr>
          <a:xfrm>
            <a:off x="7063133" y="5629220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4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0193251-7C3F-4E22-9198-33868A8E9A2B}"/>
              </a:ext>
            </a:extLst>
          </p:cNvPr>
          <p:cNvSpPr/>
          <p:nvPr/>
        </p:nvSpPr>
        <p:spPr>
          <a:xfrm>
            <a:off x="479454" y="146601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8DA6FCF-10D1-4751-BBA6-8180105F3F9A}"/>
              </a:ext>
            </a:extLst>
          </p:cNvPr>
          <p:cNvSpPr/>
          <p:nvPr/>
        </p:nvSpPr>
        <p:spPr>
          <a:xfrm>
            <a:off x="2480377" y="2595563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C447E17-DF9F-41A2-BE35-5553F65C682F}"/>
              </a:ext>
            </a:extLst>
          </p:cNvPr>
          <p:cNvSpPr/>
          <p:nvPr/>
        </p:nvSpPr>
        <p:spPr>
          <a:xfrm>
            <a:off x="2488469" y="396144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824FFDB-0CEE-46A9-AF3A-8509BCF90DD9}"/>
              </a:ext>
            </a:extLst>
          </p:cNvPr>
          <p:cNvSpPr/>
          <p:nvPr/>
        </p:nvSpPr>
        <p:spPr>
          <a:xfrm>
            <a:off x="479454" y="532671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7D0A37-DD11-47C2-AF8D-B39F9A82C91F}"/>
              </a:ext>
            </a:extLst>
          </p:cNvPr>
          <p:cNvSpPr/>
          <p:nvPr/>
        </p:nvSpPr>
        <p:spPr>
          <a:xfrm>
            <a:off x="5062212" y="146601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6B53908-0198-437C-8F2C-BB882CC1968F}"/>
              </a:ext>
            </a:extLst>
          </p:cNvPr>
          <p:cNvSpPr/>
          <p:nvPr/>
        </p:nvSpPr>
        <p:spPr>
          <a:xfrm>
            <a:off x="5068331" y="283352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38FC91-8DC8-4071-988A-06FB68DE1A51}"/>
              </a:ext>
            </a:extLst>
          </p:cNvPr>
          <p:cNvSpPr/>
          <p:nvPr/>
        </p:nvSpPr>
        <p:spPr>
          <a:xfrm>
            <a:off x="5068331" y="3952316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0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6E068B-9B3A-4F3D-8D9A-A427F4EFF8C1}"/>
              </a:ext>
            </a:extLst>
          </p:cNvPr>
          <p:cNvSpPr/>
          <p:nvPr/>
        </p:nvSpPr>
        <p:spPr>
          <a:xfrm>
            <a:off x="476452" y="1702675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7C31219-2D70-4F5A-B523-991E77557812}"/>
              </a:ext>
            </a:extLst>
          </p:cNvPr>
          <p:cNvSpPr/>
          <p:nvPr/>
        </p:nvSpPr>
        <p:spPr>
          <a:xfrm>
            <a:off x="476452" y="3821925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CB3BAE0-65F7-4B3F-8F46-6B8695FF28EF}"/>
              </a:ext>
            </a:extLst>
          </p:cNvPr>
          <p:cNvSpPr/>
          <p:nvPr/>
        </p:nvSpPr>
        <p:spPr>
          <a:xfrm>
            <a:off x="476452" y="5881680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DF10F3-FCBF-4973-899E-E3A8AB64AAE0}"/>
              </a:ext>
            </a:extLst>
          </p:cNvPr>
          <p:cNvSpPr/>
          <p:nvPr/>
        </p:nvSpPr>
        <p:spPr>
          <a:xfrm>
            <a:off x="5062212" y="171343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E50A03-956C-4EC6-99C0-28BA30CEA9B1}"/>
              </a:ext>
            </a:extLst>
          </p:cNvPr>
          <p:cNvSpPr/>
          <p:nvPr/>
        </p:nvSpPr>
        <p:spPr>
          <a:xfrm>
            <a:off x="5068326" y="2832233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483C1C-7E40-431D-8DC0-DE80E34210DF}"/>
              </a:ext>
            </a:extLst>
          </p:cNvPr>
          <p:cNvSpPr/>
          <p:nvPr/>
        </p:nvSpPr>
        <p:spPr>
          <a:xfrm>
            <a:off x="5068330" y="4435118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156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9816914-A9E5-4EFF-B7CF-1249FE903AE9}"/>
              </a:ext>
            </a:extLst>
          </p:cNvPr>
          <p:cNvSpPr/>
          <p:nvPr/>
        </p:nvSpPr>
        <p:spPr>
          <a:xfrm>
            <a:off x="479453" y="1939345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1FCF5BE-EA9A-49A5-955A-D64F891CFDBB}"/>
              </a:ext>
            </a:extLst>
          </p:cNvPr>
          <p:cNvSpPr/>
          <p:nvPr/>
        </p:nvSpPr>
        <p:spPr>
          <a:xfrm>
            <a:off x="479453" y="356375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E0CF73C-2E1C-413E-A56A-77E15D5E8D55}"/>
              </a:ext>
            </a:extLst>
          </p:cNvPr>
          <p:cNvSpPr/>
          <p:nvPr/>
        </p:nvSpPr>
        <p:spPr>
          <a:xfrm>
            <a:off x="479453" y="5661491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F88E286-66C2-47D0-AD7A-FEBDFE12DA45}"/>
              </a:ext>
            </a:extLst>
          </p:cNvPr>
          <p:cNvSpPr/>
          <p:nvPr/>
        </p:nvSpPr>
        <p:spPr>
          <a:xfrm>
            <a:off x="5062210" y="1466008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6CD5B7-7F73-4DD7-A85F-9247FAB9A5E3}"/>
              </a:ext>
            </a:extLst>
          </p:cNvPr>
          <p:cNvSpPr/>
          <p:nvPr/>
        </p:nvSpPr>
        <p:spPr>
          <a:xfrm>
            <a:off x="5062210" y="3569772"/>
            <a:ext cx="236668" cy="2272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3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8146599" y="6647164"/>
            <a:ext cx="6492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8867324" y="6647164"/>
            <a:ext cx="719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93236" y="6607477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kumimoji="0"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5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0</Words>
  <Application>Microsoft Office PowerPoint</Application>
  <PresentationFormat>사용자 지정</PresentationFormat>
  <Paragraphs>0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5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길벗알앤디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istrator admin</dc:creator>
  <cp:lastModifiedBy>HKIT</cp:lastModifiedBy>
  <cp:revision>65</cp:revision>
  <dcterms:created xsi:type="dcterms:W3CDTF">2021-01-14T00:52:41Z</dcterms:created>
  <dcterms:modified xsi:type="dcterms:W3CDTF">2022-05-19T08:30:26Z</dcterms:modified>
</cp:coreProperties>
</file>